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359900" cy="13068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8" d="100"/>
          <a:sy n="38" d="100"/>
        </p:scale>
        <p:origin x="23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993" y="2138725"/>
            <a:ext cx="7955915" cy="4549704"/>
          </a:xfrm>
        </p:spPr>
        <p:txBody>
          <a:bodyPr anchor="b"/>
          <a:lstStyle>
            <a:lvl1pPr algn="ctr">
              <a:defRPr sz="614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8" y="6863884"/>
            <a:ext cx="7019925" cy="315514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12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966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8179" y="695766"/>
            <a:ext cx="2018228" cy="110747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493" y="695766"/>
            <a:ext cx="5937687" cy="110747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82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77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19" y="3258004"/>
            <a:ext cx="8072914" cy="5436049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619" y="8745479"/>
            <a:ext cx="8072914" cy="2858690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/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01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3493" y="3478830"/>
            <a:ext cx="3977958" cy="82917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8449" y="3478830"/>
            <a:ext cx="3977958" cy="82917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241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2" y="695769"/>
            <a:ext cx="8072914" cy="252593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4713" y="3203550"/>
            <a:ext cx="3959676" cy="1570010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713" y="4773560"/>
            <a:ext cx="3959676" cy="7021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8450" y="3203550"/>
            <a:ext cx="3979177" cy="1570010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8450" y="4773560"/>
            <a:ext cx="3979177" cy="70211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26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48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98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2" y="871220"/>
            <a:ext cx="3018811" cy="3049270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9177" y="1881596"/>
            <a:ext cx="4738449" cy="9286963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4712" y="3920490"/>
            <a:ext cx="3018811" cy="7263193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95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2" y="871220"/>
            <a:ext cx="3018811" cy="3049270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79177" y="1881596"/>
            <a:ext cx="4738449" cy="9286963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4712" y="3920490"/>
            <a:ext cx="3018811" cy="7263193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73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3493" y="695769"/>
            <a:ext cx="8072914" cy="2525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3493" y="3478830"/>
            <a:ext cx="8072914" cy="8291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493" y="12112381"/>
            <a:ext cx="2105978" cy="6957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80D39-0D82-4157-8305-7246F34165E3}" type="datetimeFigureOut">
              <a:rPr lang="pt-BR" smtClean="0"/>
              <a:t>22/10/2021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00467" y="12112381"/>
            <a:ext cx="3158966" cy="6957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10429" y="12112381"/>
            <a:ext cx="2105978" cy="6957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7321C-0528-40FC-AD7E-E3ED37BAF1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42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35980" rtl="0" eaLnBrk="1" latinLnBrk="0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1EE3D65-C7A0-45B7-B8D8-6BA8F9F273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2"/>
          <a:stretch/>
        </p:blipFill>
        <p:spPr>
          <a:xfrm>
            <a:off x="0" y="-94154"/>
            <a:ext cx="9359900" cy="13162454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465442F-0431-4D6B-9982-A5F74AD7C50F}"/>
              </a:ext>
            </a:extLst>
          </p:cNvPr>
          <p:cNvSpPr txBox="1"/>
          <p:nvPr/>
        </p:nvSpPr>
        <p:spPr>
          <a:xfrm>
            <a:off x="396914" y="11969878"/>
            <a:ext cx="2656637" cy="1073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188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INSIRA SUA LOGO AQUI</a:t>
            </a:r>
          </a:p>
        </p:txBody>
      </p:sp>
    </p:spTree>
    <p:extLst>
      <p:ext uri="{BB962C8B-B14F-4D97-AF65-F5344CB8AC3E}">
        <p14:creationId xmlns:p14="http://schemas.microsoft.com/office/powerpoint/2010/main" val="2104478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4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Andressa Valeria Moraes</dc:creator>
  <cp:lastModifiedBy>Andressa Valeria Moraes</cp:lastModifiedBy>
  <cp:revision>1</cp:revision>
  <dcterms:created xsi:type="dcterms:W3CDTF">2021-10-22T14:45:15Z</dcterms:created>
  <dcterms:modified xsi:type="dcterms:W3CDTF">2021-10-22T14:50:59Z</dcterms:modified>
</cp:coreProperties>
</file>